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5" r:id="rId7"/>
    <p:sldId id="264" r:id="rId8"/>
    <p:sldId id="263" r:id="rId9"/>
    <p:sldId id="266" r:id="rId10"/>
    <p:sldId id="262" r:id="rId11"/>
    <p:sldId id="261" r:id="rId12"/>
    <p:sldId id="267" r:id="rId13"/>
    <p:sldId id="268" r:id="rId14"/>
    <p:sldId id="269" r:id="rId15"/>
    <p:sldId id="270" r:id="rId16"/>
    <p:sldId id="273" r:id="rId17"/>
    <p:sldId id="274" r:id="rId18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66" d="100"/>
          <a:sy n="66" d="100"/>
        </p:scale>
        <p:origin x="-1276" y="-7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orizon.png"/>
          <p:cNvPicPr>
            <a:picLocks noChangeAspect="1"/>
          </p:cNvPicPr>
          <p:nvPr/>
        </p:nvPicPr>
        <p:blipFill>
          <a:blip r:embed="rId2" cstate="print"/>
          <a:srcRect t="33333"/>
          <a:stretch>
            <a:fillRect/>
          </a:stretch>
        </p:blipFill>
        <p:spPr>
          <a:xfrm>
            <a:off x="0" y="0"/>
            <a:ext cx="9144000" cy="4572000"/>
          </a:xfrm>
          <a:prstGeom prst="rect">
            <a:avLst/>
          </a:prstGeom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B245A5-B3EA-44AA-B841-C412C3620C3F}" type="datetimeFigureOut">
              <a:rPr lang="en-US" smtClean="0"/>
              <a:t>8/17/2021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F9AC09-5B2F-4815-A1C7-200617FBCE68}" type="slidenum">
              <a:rPr lang="en-US" smtClean="0"/>
              <a:t>‹#›</a:t>
            </a:fld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19200" y="3886200"/>
            <a:ext cx="6400800" cy="1752600"/>
          </a:xfrm>
        </p:spPr>
        <p:txBody>
          <a:bodyPr>
            <a:normAutofit/>
          </a:bodyPr>
          <a:lstStyle>
            <a:lvl1pPr marL="0" indent="0" algn="ctr">
              <a:buNone/>
              <a:defRPr sz="1700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007888"/>
            <a:ext cx="7772400" cy="1470025"/>
          </a:xfrm>
        </p:spPr>
        <p:txBody>
          <a:bodyPr/>
          <a:lstStyle>
            <a:lvl1pPr algn="ctr"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B245A5-B3EA-44AA-B841-C412C3620C3F}" type="datetimeFigureOut">
              <a:rPr lang="en-US" smtClean="0"/>
              <a:t>8/17/2021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F9AC09-5B2F-4815-A1C7-200617FBCE6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B245A5-B3EA-44AA-B841-C412C3620C3F}" type="datetimeFigureOut">
              <a:rPr lang="en-US" smtClean="0"/>
              <a:t>8/17/2021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F9AC09-5B2F-4815-A1C7-200617FBCE6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7924800" cy="1143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B245A5-B3EA-44AA-B841-C412C3620C3F}" type="datetimeFigureOut">
              <a:rPr lang="en-US" smtClean="0"/>
              <a:t>8/17/2021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F9AC09-5B2F-4815-A1C7-200617FBCE68}" type="slidenum">
              <a:rPr lang="en-US" smtClean="0"/>
              <a:t>‹#›</a:t>
            </a:fld>
            <a:endParaRPr lang="en-US"/>
          </a:p>
        </p:txBody>
      </p:sp>
      <p:sp>
        <p:nvSpPr>
          <p:cNvPr id="8" name="Content Placeholder 7"/>
          <p:cNvSpPr>
            <a:spLocks noGrp="1"/>
          </p:cNvSpPr>
          <p:nvPr>
            <p:ph sz="quarter" idx="13"/>
          </p:nvPr>
        </p:nvSpPr>
        <p:spPr>
          <a:xfrm>
            <a:off x="609600" y="1600200"/>
            <a:ext cx="7924800" cy="41148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4962525"/>
            <a:ext cx="7885113" cy="1362075"/>
          </a:xfrm>
        </p:spPr>
        <p:txBody>
          <a:bodyPr anchor="t"/>
          <a:lstStyle>
            <a:lvl1pPr algn="l">
              <a:defRPr sz="3200" b="0" i="0" cap="all"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3462338"/>
            <a:ext cx="7885113" cy="1500187"/>
          </a:xfrm>
        </p:spPr>
        <p:txBody>
          <a:bodyPr anchor="b">
            <a:normAutofit/>
          </a:bodyPr>
          <a:lstStyle>
            <a:lvl1pPr marL="0" indent="0">
              <a:buNone/>
              <a:defRPr sz="1700" baseline="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B245A5-B3EA-44AA-B841-C412C3620C3F}" type="datetimeFigureOut">
              <a:rPr lang="en-US" smtClean="0"/>
              <a:t>8/17/2021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F9AC09-5B2F-4815-A1C7-200617FBCE6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10"/>
          <p:cNvSpPr>
            <a:spLocks noGrp="1"/>
          </p:cNvSpPr>
          <p:nvPr>
            <p:ph sz="quarter" idx="13"/>
          </p:nvPr>
        </p:nvSpPr>
        <p:spPr>
          <a:xfrm>
            <a:off x="609600" y="1600200"/>
            <a:ext cx="3733800" cy="4114800"/>
          </a:xfrm>
        </p:spPr>
        <p:txBody>
          <a:bodyPr/>
          <a:lstStyle>
            <a:lvl5pPr>
              <a:defRPr/>
            </a:lvl5pPr>
            <a:lvl6pPr>
              <a:buClr>
                <a:schemeClr val="tx2"/>
              </a:buClr>
              <a:buFont typeface="Arial" pitchFamily="34" charset="0"/>
              <a:buChar char="•"/>
              <a:defRPr/>
            </a:lvl6pPr>
            <a:lvl7pPr>
              <a:buClr>
                <a:schemeClr val="tx2"/>
              </a:buClr>
              <a:buFont typeface="Arial" pitchFamily="34" charset="0"/>
              <a:buChar char="•"/>
              <a:defRPr/>
            </a:lvl7pPr>
            <a:lvl8pPr>
              <a:buClr>
                <a:schemeClr val="tx2"/>
              </a:buClr>
              <a:buFont typeface="Arial" pitchFamily="34" charset="0"/>
              <a:buChar char="•"/>
              <a:defRPr/>
            </a:lvl8pPr>
            <a:lvl9pPr>
              <a:buClr>
                <a:schemeClr val="tx2"/>
              </a:buClr>
              <a:buFont typeface="Arial" pitchFamily="34" charset="0"/>
              <a:buChar char="•"/>
              <a:defRPr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 smtClean="0"/>
          </a:p>
        </p:txBody>
      </p:sp>
      <p:sp>
        <p:nvSpPr>
          <p:cNvPr id="13" name="Content Placeholder 12"/>
          <p:cNvSpPr>
            <a:spLocks noGrp="1"/>
          </p:cNvSpPr>
          <p:nvPr>
            <p:ph sz="quarter" idx="14"/>
          </p:nvPr>
        </p:nvSpPr>
        <p:spPr>
          <a:xfrm>
            <a:off x="4800600" y="1600200"/>
            <a:ext cx="3733800" cy="4114800"/>
          </a:xfrm>
        </p:spPr>
        <p:txBody>
          <a:bodyPr/>
          <a:lstStyle>
            <a:lvl6pPr>
              <a:buClr>
                <a:schemeClr val="tx2"/>
              </a:buClr>
              <a:defRPr/>
            </a:lvl6pPr>
            <a:lvl7pPr>
              <a:buClr>
                <a:schemeClr val="tx2"/>
              </a:buClr>
              <a:defRPr/>
            </a:lvl7pPr>
            <a:lvl8pPr>
              <a:buClr>
                <a:schemeClr val="tx2"/>
              </a:buClr>
              <a:defRPr/>
            </a:lvl8pPr>
            <a:lvl9pPr>
              <a:buClr>
                <a:schemeClr val="tx2"/>
              </a:buClr>
              <a:defRPr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 smtClean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7924800" cy="1143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B245A5-B3EA-44AA-B841-C412C3620C3F}" type="datetimeFigureOut">
              <a:rPr lang="en-US" smtClean="0"/>
              <a:t>8/17/2021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F9AC09-5B2F-4815-A1C7-200617FBCE6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Content Placeholder 12"/>
          <p:cNvSpPr>
            <a:spLocks noGrp="1"/>
          </p:cNvSpPr>
          <p:nvPr>
            <p:ph sz="quarter" idx="14"/>
          </p:nvPr>
        </p:nvSpPr>
        <p:spPr>
          <a:xfrm>
            <a:off x="4800600" y="2209800"/>
            <a:ext cx="3733800" cy="3505200"/>
          </a:xfrm>
        </p:spPr>
        <p:txBody>
          <a:bodyPr/>
          <a:lstStyle>
            <a:lvl6pPr>
              <a:buClr>
                <a:schemeClr val="tx2"/>
              </a:buClr>
              <a:defRPr/>
            </a:lvl6pPr>
            <a:lvl7pPr>
              <a:buClr>
                <a:schemeClr val="tx2"/>
              </a:buClr>
              <a:defRPr/>
            </a:lvl7pPr>
            <a:lvl8pPr>
              <a:buClr>
                <a:schemeClr val="tx2"/>
              </a:buClr>
              <a:defRPr/>
            </a:lvl8pPr>
            <a:lvl9pPr>
              <a:buClr>
                <a:schemeClr val="tx2"/>
              </a:buClr>
              <a:defRPr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 smtClean="0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3"/>
          </p:nvPr>
        </p:nvSpPr>
        <p:spPr>
          <a:xfrm>
            <a:off x="609600" y="2209800"/>
            <a:ext cx="3733800" cy="3505200"/>
          </a:xfrm>
        </p:spPr>
        <p:txBody>
          <a:bodyPr/>
          <a:lstStyle>
            <a:lvl6pPr>
              <a:buClr>
                <a:schemeClr val="tx2"/>
              </a:buClr>
              <a:defRPr/>
            </a:lvl6pPr>
            <a:lvl7pPr>
              <a:buClr>
                <a:schemeClr val="tx2"/>
              </a:buClr>
              <a:defRPr/>
            </a:lvl7pPr>
            <a:lvl8pPr>
              <a:buClr>
                <a:schemeClr val="tx2"/>
              </a:buClr>
              <a:defRPr/>
            </a:lvl8pPr>
            <a:lvl9pPr>
              <a:buClr>
                <a:schemeClr val="tx2"/>
              </a:buClr>
              <a:defRPr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 smtClean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79248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600199"/>
            <a:ext cx="3733800" cy="574675"/>
          </a:xfrm>
        </p:spPr>
        <p:txBody>
          <a:bodyPr anchor="b">
            <a:normAutofit/>
          </a:bodyPr>
          <a:lstStyle>
            <a:lvl1pPr marL="0" indent="0">
              <a:buNone/>
              <a:defRPr sz="1700" b="0" i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800600" y="1600199"/>
            <a:ext cx="3733800" cy="574675"/>
          </a:xfrm>
        </p:spPr>
        <p:txBody>
          <a:bodyPr anchor="b">
            <a:normAutofit/>
          </a:bodyPr>
          <a:lstStyle>
            <a:lvl1pPr marL="0" indent="0">
              <a:buNone/>
              <a:defRPr sz="1700" b="0" i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B245A5-B3EA-44AA-B841-C412C3620C3F}" type="datetimeFigureOut">
              <a:rPr lang="en-US" smtClean="0"/>
              <a:t>8/17/2021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F9AC09-5B2F-4815-A1C7-200617FBCE6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7924800" cy="1143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B245A5-B3EA-44AA-B841-C412C3620C3F}" type="datetimeFigureOut">
              <a:rPr lang="en-US" smtClean="0"/>
              <a:t>8/17/2021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F9AC09-5B2F-4815-A1C7-200617FBCE6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B245A5-B3EA-44AA-B841-C412C3620C3F}" type="datetimeFigureOut">
              <a:rPr lang="en-US" smtClean="0"/>
              <a:t>8/17/2021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F9AC09-5B2F-4815-A1C7-200617FBCE6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8"/>
          <p:cNvSpPr>
            <a:spLocks noGrp="1"/>
          </p:cNvSpPr>
          <p:nvPr>
            <p:ph sz="quarter" idx="13"/>
          </p:nvPr>
        </p:nvSpPr>
        <p:spPr>
          <a:xfrm>
            <a:off x="3962400" y="1447800"/>
            <a:ext cx="4648200" cy="42672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2648" y="1447800"/>
            <a:ext cx="2971800" cy="1097280"/>
          </a:xfrm>
        </p:spPr>
        <p:txBody>
          <a:bodyPr anchor="b"/>
          <a:lstStyle>
            <a:lvl1pPr algn="l">
              <a:defRPr sz="1800" b="0" i="0" cap="none" baseline="0"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12648" y="2547891"/>
            <a:ext cx="2971800" cy="3167109"/>
          </a:xfrm>
        </p:spPr>
        <p:txBody>
          <a:bodyPr tIns="9144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B245A5-B3EA-44AA-B841-C412C3620C3F}" type="datetimeFigureOut">
              <a:rPr lang="en-US" smtClean="0"/>
              <a:t>8/17/2021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F9AC09-5B2F-4815-A1C7-200617FBCE6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horizon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1447800"/>
            <a:ext cx="2971800" cy="1097280"/>
          </a:xfrm>
        </p:spPr>
        <p:txBody>
          <a:bodyPr anchor="b"/>
          <a:lstStyle>
            <a:lvl1pPr algn="l">
              <a:defRPr sz="1800" b="0" i="0" cap="none" baseline="0"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4657344" y="1447800"/>
            <a:ext cx="3419856" cy="3474720"/>
          </a:xfrm>
          <a:custGeom>
            <a:avLst/>
            <a:gdLst>
              <a:gd name="connsiteX0" fmla="*/ 0 w 3419856"/>
              <a:gd name="connsiteY0" fmla="*/ 74450 h 3429000"/>
              <a:gd name="connsiteX1" fmla="*/ 21806 w 3419856"/>
              <a:gd name="connsiteY1" fmla="*/ 21806 h 3429000"/>
              <a:gd name="connsiteX2" fmla="*/ 74450 w 3419856"/>
              <a:gd name="connsiteY2" fmla="*/ 0 h 3429000"/>
              <a:gd name="connsiteX3" fmla="*/ 3345406 w 3419856"/>
              <a:gd name="connsiteY3" fmla="*/ 0 h 3429000"/>
              <a:gd name="connsiteX4" fmla="*/ 3398050 w 3419856"/>
              <a:gd name="connsiteY4" fmla="*/ 21806 h 3429000"/>
              <a:gd name="connsiteX5" fmla="*/ 3419856 w 3419856"/>
              <a:gd name="connsiteY5" fmla="*/ 74450 h 3429000"/>
              <a:gd name="connsiteX6" fmla="*/ 3419856 w 3419856"/>
              <a:gd name="connsiteY6" fmla="*/ 3354550 h 3429000"/>
              <a:gd name="connsiteX7" fmla="*/ 3398050 w 3419856"/>
              <a:gd name="connsiteY7" fmla="*/ 3407194 h 3429000"/>
              <a:gd name="connsiteX8" fmla="*/ 3345406 w 3419856"/>
              <a:gd name="connsiteY8" fmla="*/ 3429000 h 3429000"/>
              <a:gd name="connsiteX9" fmla="*/ 74450 w 3419856"/>
              <a:gd name="connsiteY9" fmla="*/ 3429000 h 3429000"/>
              <a:gd name="connsiteX10" fmla="*/ 21806 w 3419856"/>
              <a:gd name="connsiteY10" fmla="*/ 3407194 h 3429000"/>
              <a:gd name="connsiteX11" fmla="*/ 0 w 3419856"/>
              <a:gd name="connsiteY11" fmla="*/ 3354550 h 3429000"/>
              <a:gd name="connsiteX12" fmla="*/ 0 w 3419856"/>
              <a:gd name="connsiteY12" fmla="*/ 74450 h 3429000"/>
              <a:gd name="connsiteX0" fmla="*/ 0 w 3419856"/>
              <a:gd name="connsiteY0" fmla="*/ 74450 h 3429000"/>
              <a:gd name="connsiteX1" fmla="*/ 21806 w 3419856"/>
              <a:gd name="connsiteY1" fmla="*/ 21806 h 3429000"/>
              <a:gd name="connsiteX2" fmla="*/ 74450 w 3419856"/>
              <a:gd name="connsiteY2" fmla="*/ 0 h 3429000"/>
              <a:gd name="connsiteX3" fmla="*/ 3345406 w 3419856"/>
              <a:gd name="connsiteY3" fmla="*/ 0 h 3429000"/>
              <a:gd name="connsiteX4" fmla="*/ 3398050 w 3419856"/>
              <a:gd name="connsiteY4" fmla="*/ 21806 h 3429000"/>
              <a:gd name="connsiteX5" fmla="*/ 3419856 w 3419856"/>
              <a:gd name="connsiteY5" fmla="*/ 74450 h 3429000"/>
              <a:gd name="connsiteX6" fmla="*/ 3419856 w 3419856"/>
              <a:gd name="connsiteY6" fmla="*/ 3354550 h 3429000"/>
              <a:gd name="connsiteX7" fmla="*/ 3398050 w 3419856"/>
              <a:gd name="connsiteY7" fmla="*/ 3407194 h 3429000"/>
              <a:gd name="connsiteX8" fmla="*/ 3345406 w 3419856"/>
              <a:gd name="connsiteY8" fmla="*/ 3429000 h 3429000"/>
              <a:gd name="connsiteX9" fmla="*/ 21806 w 3419856"/>
              <a:gd name="connsiteY9" fmla="*/ 3407194 h 3429000"/>
              <a:gd name="connsiteX10" fmla="*/ 0 w 3419856"/>
              <a:gd name="connsiteY10" fmla="*/ 3354550 h 3429000"/>
              <a:gd name="connsiteX11" fmla="*/ 0 w 3419856"/>
              <a:gd name="connsiteY11" fmla="*/ 74450 h 3429000"/>
              <a:gd name="connsiteX0" fmla="*/ 0 w 3964392"/>
              <a:gd name="connsiteY0" fmla="*/ 74450 h 3415968"/>
              <a:gd name="connsiteX1" fmla="*/ 21806 w 3964392"/>
              <a:gd name="connsiteY1" fmla="*/ 21806 h 3415968"/>
              <a:gd name="connsiteX2" fmla="*/ 74450 w 3964392"/>
              <a:gd name="connsiteY2" fmla="*/ 0 h 3415968"/>
              <a:gd name="connsiteX3" fmla="*/ 3345406 w 3964392"/>
              <a:gd name="connsiteY3" fmla="*/ 0 h 3415968"/>
              <a:gd name="connsiteX4" fmla="*/ 3398050 w 3964392"/>
              <a:gd name="connsiteY4" fmla="*/ 21806 h 3415968"/>
              <a:gd name="connsiteX5" fmla="*/ 3419856 w 3964392"/>
              <a:gd name="connsiteY5" fmla="*/ 74450 h 3415968"/>
              <a:gd name="connsiteX6" fmla="*/ 3419856 w 3964392"/>
              <a:gd name="connsiteY6" fmla="*/ 3354550 h 3415968"/>
              <a:gd name="connsiteX7" fmla="*/ 3398050 w 3964392"/>
              <a:gd name="connsiteY7" fmla="*/ 3407194 h 3415968"/>
              <a:gd name="connsiteX8" fmla="*/ 21806 w 3964392"/>
              <a:gd name="connsiteY8" fmla="*/ 3407194 h 3415968"/>
              <a:gd name="connsiteX9" fmla="*/ 0 w 3964392"/>
              <a:gd name="connsiteY9" fmla="*/ 3354550 h 3415968"/>
              <a:gd name="connsiteX10" fmla="*/ 0 w 3964392"/>
              <a:gd name="connsiteY10" fmla="*/ 74450 h 3415968"/>
              <a:gd name="connsiteX0" fmla="*/ 0 w 3964392"/>
              <a:gd name="connsiteY0" fmla="*/ 74450 h 3415968"/>
              <a:gd name="connsiteX1" fmla="*/ 21806 w 3964392"/>
              <a:gd name="connsiteY1" fmla="*/ 21806 h 3415968"/>
              <a:gd name="connsiteX2" fmla="*/ 74450 w 3964392"/>
              <a:gd name="connsiteY2" fmla="*/ 0 h 3415968"/>
              <a:gd name="connsiteX3" fmla="*/ 3345406 w 3964392"/>
              <a:gd name="connsiteY3" fmla="*/ 0 h 3415968"/>
              <a:gd name="connsiteX4" fmla="*/ 3398050 w 3964392"/>
              <a:gd name="connsiteY4" fmla="*/ 21806 h 3415968"/>
              <a:gd name="connsiteX5" fmla="*/ 3419856 w 3964392"/>
              <a:gd name="connsiteY5" fmla="*/ 74450 h 3415968"/>
              <a:gd name="connsiteX6" fmla="*/ 3419856 w 3964392"/>
              <a:gd name="connsiteY6" fmla="*/ 3354550 h 3415968"/>
              <a:gd name="connsiteX7" fmla="*/ 3398050 w 3964392"/>
              <a:gd name="connsiteY7" fmla="*/ 3407194 h 3415968"/>
              <a:gd name="connsiteX8" fmla="*/ 21806 w 3964392"/>
              <a:gd name="connsiteY8" fmla="*/ 3407194 h 3415968"/>
              <a:gd name="connsiteX9" fmla="*/ 0 w 3964392"/>
              <a:gd name="connsiteY9" fmla="*/ 3354550 h 3415968"/>
              <a:gd name="connsiteX10" fmla="*/ 0 w 3964392"/>
              <a:gd name="connsiteY10" fmla="*/ 74450 h 3415968"/>
              <a:gd name="connsiteX0" fmla="*/ 0 w 3968026"/>
              <a:gd name="connsiteY0" fmla="*/ 74450 h 3910007"/>
              <a:gd name="connsiteX1" fmla="*/ 21806 w 3968026"/>
              <a:gd name="connsiteY1" fmla="*/ 21806 h 3910007"/>
              <a:gd name="connsiteX2" fmla="*/ 74450 w 3968026"/>
              <a:gd name="connsiteY2" fmla="*/ 0 h 3910007"/>
              <a:gd name="connsiteX3" fmla="*/ 3345406 w 3968026"/>
              <a:gd name="connsiteY3" fmla="*/ 0 h 3910007"/>
              <a:gd name="connsiteX4" fmla="*/ 3398050 w 3968026"/>
              <a:gd name="connsiteY4" fmla="*/ 21806 h 3910007"/>
              <a:gd name="connsiteX5" fmla="*/ 3419856 w 3968026"/>
              <a:gd name="connsiteY5" fmla="*/ 74450 h 3910007"/>
              <a:gd name="connsiteX6" fmla="*/ 3419856 w 3968026"/>
              <a:gd name="connsiteY6" fmla="*/ 3354550 h 3910007"/>
              <a:gd name="connsiteX7" fmla="*/ 3398050 w 3968026"/>
              <a:gd name="connsiteY7" fmla="*/ 3407194 h 3910007"/>
              <a:gd name="connsiteX8" fmla="*/ 0 w 3968026"/>
              <a:gd name="connsiteY8" fmla="*/ 3354550 h 3910007"/>
              <a:gd name="connsiteX9" fmla="*/ 0 w 3968026"/>
              <a:gd name="connsiteY9" fmla="*/ 74450 h 3910007"/>
              <a:gd name="connsiteX0" fmla="*/ 0 w 3419856"/>
              <a:gd name="connsiteY0" fmla="*/ 74450 h 3901233"/>
              <a:gd name="connsiteX1" fmla="*/ 21806 w 3419856"/>
              <a:gd name="connsiteY1" fmla="*/ 21806 h 3901233"/>
              <a:gd name="connsiteX2" fmla="*/ 74450 w 3419856"/>
              <a:gd name="connsiteY2" fmla="*/ 0 h 3901233"/>
              <a:gd name="connsiteX3" fmla="*/ 3345406 w 3419856"/>
              <a:gd name="connsiteY3" fmla="*/ 0 h 3901233"/>
              <a:gd name="connsiteX4" fmla="*/ 3398050 w 3419856"/>
              <a:gd name="connsiteY4" fmla="*/ 21806 h 3901233"/>
              <a:gd name="connsiteX5" fmla="*/ 3419856 w 3419856"/>
              <a:gd name="connsiteY5" fmla="*/ 74450 h 3901233"/>
              <a:gd name="connsiteX6" fmla="*/ 3419856 w 3419856"/>
              <a:gd name="connsiteY6" fmla="*/ 3354550 h 3901233"/>
              <a:gd name="connsiteX7" fmla="*/ 0 w 3419856"/>
              <a:gd name="connsiteY7" fmla="*/ 3354550 h 3901233"/>
              <a:gd name="connsiteX8" fmla="*/ 0 w 3419856"/>
              <a:gd name="connsiteY8" fmla="*/ 74450 h 3901233"/>
              <a:gd name="connsiteX0" fmla="*/ 0 w 3419856"/>
              <a:gd name="connsiteY0" fmla="*/ 74450 h 3354550"/>
              <a:gd name="connsiteX1" fmla="*/ 21806 w 3419856"/>
              <a:gd name="connsiteY1" fmla="*/ 21806 h 3354550"/>
              <a:gd name="connsiteX2" fmla="*/ 74450 w 3419856"/>
              <a:gd name="connsiteY2" fmla="*/ 0 h 3354550"/>
              <a:gd name="connsiteX3" fmla="*/ 3345406 w 3419856"/>
              <a:gd name="connsiteY3" fmla="*/ 0 h 3354550"/>
              <a:gd name="connsiteX4" fmla="*/ 3398050 w 3419856"/>
              <a:gd name="connsiteY4" fmla="*/ 21806 h 3354550"/>
              <a:gd name="connsiteX5" fmla="*/ 3419856 w 3419856"/>
              <a:gd name="connsiteY5" fmla="*/ 74450 h 3354550"/>
              <a:gd name="connsiteX6" fmla="*/ 3419856 w 3419856"/>
              <a:gd name="connsiteY6" fmla="*/ 3354550 h 3354550"/>
              <a:gd name="connsiteX7" fmla="*/ 0 w 3419856"/>
              <a:gd name="connsiteY7" fmla="*/ 3354550 h 3354550"/>
              <a:gd name="connsiteX8" fmla="*/ 0 w 3419856"/>
              <a:gd name="connsiteY8" fmla="*/ 74450 h 33545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419856" h="3354550">
                <a:moveTo>
                  <a:pt x="0" y="74450"/>
                </a:moveTo>
                <a:cubicBezTo>
                  <a:pt x="0" y="54705"/>
                  <a:pt x="7844" y="35768"/>
                  <a:pt x="21806" y="21806"/>
                </a:cubicBezTo>
                <a:cubicBezTo>
                  <a:pt x="35768" y="7844"/>
                  <a:pt x="54705" y="0"/>
                  <a:pt x="74450" y="0"/>
                </a:cubicBezTo>
                <a:lnTo>
                  <a:pt x="3345406" y="0"/>
                </a:lnTo>
                <a:cubicBezTo>
                  <a:pt x="3365151" y="0"/>
                  <a:pt x="3384088" y="7844"/>
                  <a:pt x="3398050" y="21806"/>
                </a:cubicBezTo>
                <a:cubicBezTo>
                  <a:pt x="3412012" y="35768"/>
                  <a:pt x="3419856" y="54705"/>
                  <a:pt x="3419856" y="74450"/>
                </a:cubicBezTo>
                <a:lnTo>
                  <a:pt x="3419856" y="3354550"/>
                </a:lnTo>
                <a:lnTo>
                  <a:pt x="0" y="3354550"/>
                </a:lnTo>
                <a:lnTo>
                  <a:pt x="0" y="74450"/>
                </a:lnTo>
                <a:close/>
              </a:path>
            </a:pathLst>
          </a:custGeom>
        </p:spPr>
        <p:txBody>
          <a:bodyPr>
            <a:normAutofit/>
          </a:bodyPr>
          <a:lstStyle>
            <a:lvl1pPr marL="0" indent="0" algn="ctr">
              <a:buNone/>
              <a:defRPr sz="2000" baseline="0">
                <a:solidFill>
                  <a:schemeClr val="tx1">
                    <a:lumMod val="65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0" y="2547890"/>
            <a:ext cx="2971800" cy="2405109"/>
          </a:xfrm>
        </p:spPr>
        <p:txBody>
          <a:bodyPr tIns="9144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B245A5-B3EA-44AA-B841-C412C3620C3F}" type="datetimeFigureOut">
              <a:rPr lang="en-US" smtClean="0"/>
              <a:t>8/17/2021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F9AC09-5B2F-4815-A1C7-200617FBCE6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orizon.png"/>
          <p:cNvPicPr>
            <a:picLocks noChangeAspect="1"/>
          </p:cNvPicPr>
          <p:nvPr/>
        </p:nvPicPr>
        <p:blipFill>
          <a:blip r:embed="rId13" cstate="print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7924800" cy="1143000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600200"/>
            <a:ext cx="7924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715000" y="6356350"/>
            <a:ext cx="1524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strike="noStrike" spc="60" baseline="0">
                <a:solidFill>
                  <a:schemeClr val="tx1"/>
                </a:solidFill>
              </a:defRPr>
            </a:lvl1pPr>
          </a:lstStyle>
          <a:p>
            <a:fld id="{7AB245A5-B3EA-44AA-B841-C412C3620C3F}" type="datetimeFigureOut">
              <a:rPr lang="en-US" smtClean="0"/>
              <a:t>8/17/2021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096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cap="all" spc="60" baseline="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543800" y="6356350"/>
            <a:ext cx="990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 baseline="0">
                <a:solidFill>
                  <a:schemeClr val="tx1"/>
                </a:solidFill>
              </a:defRPr>
            </a:lvl1pPr>
          </a:lstStyle>
          <a:p>
            <a:fld id="{8FF9AC09-5B2F-4815-A1C7-200617FBCE68}" type="slidenum">
              <a:rPr lang="en-US" smtClean="0"/>
              <a:t>‹#›</a:t>
            </a:fld>
            <a:endParaRPr lang="en-US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spcBef>
          <a:spcPct val="0"/>
        </a:spcBef>
        <a:buNone/>
        <a:defRPr sz="3000" kern="1200" cap="all" spc="50" baseline="0">
          <a:solidFill>
            <a:schemeClr val="tx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914400" rtl="0" eaLnBrk="1" latinLnBrk="0" hangingPunct="1">
        <a:lnSpc>
          <a:spcPct val="100000"/>
        </a:lnSpc>
        <a:spcBef>
          <a:spcPct val="20000"/>
        </a:spcBef>
        <a:spcAft>
          <a:spcPts val="600"/>
        </a:spcAft>
        <a:buClr>
          <a:schemeClr val="tx2"/>
        </a:buClr>
        <a:buFont typeface="Arial" pitchFamily="34" charset="0"/>
        <a:buChar char="•"/>
        <a:defRPr sz="1700" kern="1200" spc="30" baseline="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lnSpc>
          <a:spcPct val="100000"/>
        </a:lnSpc>
        <a:spcBef>
          <a:spcPct val="20000"/>
        </a:spcBef>
        <a:spcAft>
          <a:spcPts val="600"/>
        </a:spcAft>
        <a:buClr>
          <a:schemeClr val="tx2"/>
        </a:buClr>
        <a:buFont typeface="Arial" pitchFamily="34" charset="0"/>
        <a:buChar char="•"/>
        <a:defRPr sz="1700" kern="1200" spc="30" baseline="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ct val="20000"/>
        </a:spcBef>
        <a:spcAft>
          <a:spcPts val="600"/>
        </a:spcAft>
        <a:buClr>
          <a:schemeClr val="tx2"/>
        </a:buClr>
        <a:buFont typeface="Arial" pitchFamily="34" charset="0"/>
        <a:buChar char="•"/>
        <a:defRPr sz="1700" kern="1200" spc="30" baseline="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ct val="20000"/>
        </a:spcBef>
        <a:spcAft>
          <a:spcPts val="600"/>
        </a:spcAft>
        <a:buClr>
          <a:schemeClr val="tx2"/>
        </a:buClr>
        <a:buFont typeface="Arial" pitchFamily="34" charset="0"/>
        <a:buChar char="•"/>
        <a:defRPr sz="1700" kern="1200" spc="30" baseline="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ct val="20000"/>
        </a:spcBef>
        <a:spcAft>
          <a:spcPts val="600"/>
        </a:spcAft>
        <a:buClr>
          <a:schemeClr val="tx2"/>
        </a:buClr>
        <a:buFont typeface="Arial" pitchFamily="34" charset="0"/>
        <a:buChar char="•"/>
        <a:defRPr sz="1700" kern="1200" spc="30" baseline="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00000"/>
        </a:lnSpc>
        <a:spcBef>
          <a:spcPct val="20000"/>
        </a:spcBef>
        <a:spcAft>
          <a:spcPts val="600"/>
        </a:spcAft>
        <a:buClr>
          <a:schemeClr val="tx2"/>
        </a:buClr>
        <a:buFont typeface="Arial" pitchFamily="34" charset="0"/>
        <a:buChar char="•"/>
        <a:defRPr sz="17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00000"/>
        </a:lnSpc>
        <a:spcBef>
          <a:spcPct val="20000"/>
        </a:spcBef>
        <a:spcAft>
          <a:spcPts val="600"/>
        </a:spcAft>
        <a:buClr>
          <a:schemeClr val="tx2"/>
        </a:buClr>
        <a:buFont typeface="Arial" pitchFamily="34" charset="0"/>
        <a:buChar char="•"/>
        <a:defRPr sz="17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00000"/>
        </a:lnSpc>
        <a:spcBef>
          <a:spcPct val="20000"/>
        </a:spcBef>
        <a:spcAft>
          <a:spcPts val="600"/>
        </a:spcAft>
        <a:buClr>
          <a:schemeClr val="tx2"/>
        </a:buClr>
        <a:buFont typeface="Arial" pitchFamily="34" charset="0"/>
        <a:buChar char="•"/>
        <a:defRPr sz="17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00000"/>
        </a:lnSpc>
        <a:spcBef>
          <a:spcPct val="20000"/>
        </a:spcBef>
        <a:spcAft>
          <a:spcPts val="600"/>
        </a:spcAft>
        <a:buClr>
          <a:schemeClr val="tx2"/>
        </a:buClr>
        <a:buFont typeface="Arial" pitchFamily="34" charset="0"/>
        <a:buChar char="•"/>
        <a:defRPr sz="1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834" y="0"/>
            <a:ext cx="9144000" cy="2895198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834" y="2895198"/>
            <a:ext cx="9144000" cy="40771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74990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5725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998159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5725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139966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29078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5725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316548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7010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588846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113279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Algerian" pitchFamily="82" charset="0"/>
              </a:rPr>
              <a:t>Cyber crimes and punishment in </a:t>
            </a:r>
            <a:r>
              <a:rPr lang="en-US" b="1" dirty="0" err="1">
                <a:latin typeface="Algerian" pitchFamily="82" charset="0"/>
              </a:rPr>
              <a:t>pak</a:t>
            </a:r>
            <a:r>
              <a:rPr lang="en-US" b="1" dirty="0">
                <a:latin typeface="Algerian" pitchFamily="82" charset="0"/>
              </a:rPr>
              <a:t>: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r>
              <a:rPr lang="en-US" sz="1800" b="1" dirty="0">
                <a:latin typeface="Algerian" pitchFamily="82" charset="0"/>
                <a:cs typeface="Times New Roman" pitchFamily="18" charset="0"/>
              </a:rPr>
              <a:t>Cyber stalking</a:t>
            </a:r>
            <a:r>
              <a:rPr lang="en-US" sz="1800" dirty="0">
                <a:latin typeface="Algerian" pitchFamily="82" charset="0"/>
                <a:cs typeface="Times New Roman" pitchFamily="18" charset="0"/>
              </a:rPr>
              <a:t>: </a:t>
            </a:r>
            <a:r>
              <a:rPr lang="en-US" sz="1800" dirty="0">
                <a:latin typeface="Times New Roman" pitchFamily="18" charset="0"/>
                <a:cs typeface="Times New Roman" pitchFamily="18" charset="0"/>
              </a:rPr>
              <a:t>use of internet or other electronic mean to harass an individual or group.</a:t>
            </a:r>
          </a:p>
          <a:p>
            <a:r>
              <a:rPr lang="en-US" sz="1800" b="1" dirty="0">
                <a:latin typeface="Algerian" pitchFamily="82" charset="0"/>
                <a:cs typeface="Times New Roman" pitchFamily="18" charset="0"/>
              </a:rPr>
              <a:t>Spamming: </a:t>
            </a:r>
            <a:r>
              <a:rPr lang="en-US" sz="1800" dirty="0">
                <a:latin typeface="Times New Roman" pitchFamily="18" charset="0"/>
                <a:cs typeface="Times New Roman" pitchFamily="18" charset="0"/>
              </a:rPr>
              <a:t>sending multiple unsolicited messages to large number of recipients for the purpose of commercial advertisement.</a:t>
            </a:r>
          </a:p>
          <a:p>
            <a:pPr fontAlgn="base"/>
            <a:r>
              <a:rPr lang="en-US" sz="1800" dirty="0">
                <a:latin typeface="Times New Roman" pitchFamily="18" charset="0"/>
                <a:cs typeface="Times New Roman" pitchFamily="18" charset="0"/>
              </a:rPr>
              <a:t>misleading email</a:t>
            </a:r>
          </a:p>
          <a:p>
            <a:pPr fontAlgn="base"/>
            <a:r>
              <a:rPr lang="en-US" sz="1800" dirty="0">
                <a:latin typeface="Times New Roman" pitchFamily="18" charset="0"/>
                <a:cs typeface="Times New Roman" pitchFamily="18" charset="0"/>
              </a:rPr>
              <a:t>Illegal email.</a:t>
            </a:r>
          </a:p>
          <a:p>
            <a:r>
              <a:rPr lang="en-US" sz="1800" b="1" dirty="0">
                <a:latin typeface="Algerian" pitchFamily="82" charset="0"/>
                <a:cs typeface="Times New Roman" pitchFamily="18" charset="0"/>
              </a:rPr>
              <a:t>Spoofing: </a:t>
            </a:r>
            <a:r>
              <a:rPr lang="en-US" sz="1800" dirty="0">
                <a:latin typeface="Times New Roman" pitchFamily="18" charset="0"/>
                <a:cs typeface="Times New Roman" pitchFamily="18" charset="0"/>
              </a:rPr>
              <a:t>is the act of disgusting a communication from an unknown person.</a:t>
            </a:r>
          </a:p>
          <a:p>
            <a:r>
              <a:rPr lang="en-US" sz="1800" b="1" dirty="0">
                <a:latin typeface="Algerian" pitchFamily="82" charset="0"/>
                <a:cs typeface="Times New Roman" pitchFamily="18" charset="0"/>
              </a:rPr>
              <a:t>Malicious code: </a:t>
            </a:r>
            <a:r>
              <a:rPr lang="en-US" sz="1800" dirty="0">
                <a:latin typeface="Times New Roman" pitchFamily="18" charset="0"/>
                <a:cs typeface="Times New Roman" pitchFamily="18" charset="0"/>
              </a:rPr>
              <a:t>using of computer viruses, spyware, adware.to the sites or data of anyone.</a:t>
            </a:r>
            <a:endParaRPr lang="en-US" sz="1800" b="1" dirty="0">
              <a:latin typeface="Algerian" pitchFamily="82" charset="0"/>
              <a:cs typeface="Times New Roman" pitchFamily="18" charset="0"/>
            </a:endParaRPr>
          </a:p>
          <a:p>
            <a:r>
              <a:rPr lang="en-US" sz="1800" b="1" dirty="0">
                <a:latin typeface="Algerian" pitchFamily="82" charset="0"/>
                <a:cs typeface="Times New Roman" pitchFamily="18" charset="0"/>
              </a:rPr>
              <a:t>Glorification of an offence: </a:t>
            </a:r>
            <a:r>
              <a:rPr lang="en-US" sz="1800" dirty="0">
                <a:latin typeface="Times New Roman" pitchFamily="18" charset="0"/>
                <a:cs typeface="Times New Roman" pitchFamily="18" charset="0"/>
              </a:rPr>
              <a:t>hate speech on social media, promoting extremism.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2275935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Algerian" pitchFamily="82" charset="0"/>
              </a:rPr>
              <a:t>Cyber crimes and punishment in </a:t>
            </a:r>
            <a:r>
              <a:rPr lang="en-US" b="1" dirty="0" err="1">
                <a:latin typeface="Algerian" pitchFamily="82" charset="0"/>
              </a:rPr>
              <a:t>pak</a:t>
            </a:r>
            <a:r>
              <a:rPr lang="en-US" b="1" dirty="0">
                <a:latin typeface="Algerian" pitchFamily="82" charset="0"/>
              </a:rPr>
              <a:t>: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b="1" dirty="0">
                <a:latin typeface="Algerian" pitchFamily="82" charset="0"/>
              </a:rPr>
              <a:t>Electronic forgery: </a:t>
            </a:r>
            <a:r>
              <a:rPr lang="en-US" dirty="0">
                <a:latin typeface="Times New Roman" pitchFamily="18" charset="0"/>
                <a:cs typeface="Times New Roman" pitchFamily="18" charset="0"/>
              </a:rPr>
              <a:t>taking other’s work, written or visual it could be anything and attempting to distribute it as your own material.</a:t>
            </a:r>
          </a:p>
          <a:p>
            <a:r>
              <a:rPr lang="en-US" b="1" dirty="0">
                <a:latin typeface="Algerian" pitchFamily="82" charset="0"/>
              </a:rPr>
              <a:t>Unauthorized Access to Information System or Data:</a:t>
            </a:r>
            <a:r>
              <a:rPr lang="en-US" b="1" dirty="0"/>
              <a:t> up to 3 Months Prison or up to </a:t>
            </a:r>
            <a:r>
              <a:rPr lang="en-US" b="1" dirty="0" err="1"/>
              <a:t>Rs</a:t>
            </a:r>
            <a:r>
              <a:rPr lang="en-US" b="1" dirty="0"/>
              <a:t>. 50,000 Fine or both</a:t>
            </a:r>
          </a:p>
          <a:p>
            <a:r>
              <a:rPr lang="en-US" b="1" dirty="0">
                <a:latin typeface="Algerian" pitchFamily="82" charset="0"/>
              </a:rPr>
              <a:t>Unauthorized copying or transmission of Data:</a:t>
            </a:r>
          </a:p>
          <a:p>
            <a:pPr>
              <a:buFont typeface="Wingdings" pitchFamily="2" charset="2"/>
              <a:buChar char="ü"/>
            </a:pPr>
            <a:r>
              <a:rPr lang="en-US" b="1" dirty="0"/>
              <a:t>up to 6 Months Prison or up to </a:t>
            </a:r>
            <a:r>
              <a:rPr lang="en-US" b="1" dirty="0" err="1"/>
              <a:t>Rs</a:t>
            </a:r>
            <a:r>
              <a:rPr lang="en-US" b="1" dirty="0"/>
              <a:t>. 100,000 Fine or both</a:t>
            </a:r>
          </a:p>
          <a:p>
            <a:r>
              <a:rPr lang="en-US" b="1" dirty="0">
                <a:latin typeface="Algerian" pitchFamily="82" charset="0"/>
              </a:rPr>
              <a:t>Online Recruitment, Funding of Terrorism: Up </a:t>
            </a:r>
            <a:r>
              <a:rPr lang="en-US" b="1" dirty="0"/>
              <a:t>to 7 Years in Prison or fine or both</a:t>
            </a:r>
          </a:p>
          <a:p>
            <a:r>
              <a:rPr lang="en-US" b="1" dirty="0">
                <a:latin typeface="Algerian" pitchFamily="82" charset="0"/>
              </a:rPr>
              <a:t>Child pornography: sharing of child abusive contents:  </a:t>
            </a:r>
            <a:r>
              <a:rPr lang="en-US" b="1" dirty="0"/>
              <a:t>up to 7 Years in Prison or up to </a:t>
            </a:r>
            <a:r>
              <a:rPr lang="en-US" b="1" dirty="0" err="1"/>
              <a:t>Rs</a:t>
            </a:r>
            <a:r>
              <a:rPr lang="en-US" b="1" dirty="0"/>
              <a:t>. 5 Million in Fine or both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622547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224590"/>
            <a:ext cx="9144000" cy="70825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047749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5725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392610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5725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926841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000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654867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5725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438640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5725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026052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5725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564203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5725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7311454"/>
      </p:ext>
    </p:extLst>
  </p:cSld>
  <p:clrMapOvr>
    <a:masterClrMapping/>
  </p:clrMapOvr>
</p:sld>
</file>

<file path=ppt/theme/theme1.xml><?xml version="1.0" encoding="utf-8"?>
<a:theme xmlns:a="http://schemas.openxmlformats.org/drawingml/2006/main" name="Horizon">
  <a:themeElements>
    <a:clrScheme name="Horizon">
      <a:dk1>
        <a:srgbClr val="000000"/>
      </a:dk1>
      <a:lt1>
        <a:srgbClr val="FFFFFF"/>
      </a:lt1>
      <a:dk2>
        <a:srgbClr val="1F2123"/>
      </a:dk2>
      <a:lt2>
        <a:srgbClr val="DC9E1F"/>
      </a:lt2>
      <a:accent1>
        <a:srgbClr val="7E97AD"/>
      </a:accent1>
      <a:accent2>
        <a:srgbClr val="CC8E60"/>
      </a:accent2>
      <a:accent3>
        <a:srgbClr val="7A6A60"/>
      </a:accent3>
      <a:accent4>
        <a:srgbClr val="B4936D"/>
      </a:accent4>
      <a:accent5>
        <a:srgbClr val="67787B"/>
      </a:accent5>
      <a:accent6>
        <a:srgbClr val="9D936F"/>
      </a:accent6>
      <a:hlink>
        <a:srgbClr val="646464"/>
      </a:hlink>
      <a:folHlink>
        <a:srgbClr val="969696"/>
      </a:folHlink>
    </a:clrScheme>
    <a:fontScheme name="Horizon">
      <a:majorFont>
        <a:latin typeface="Arial Narrow"/>
        <a:ea typeface=""/>
        <a:cs typeface=""/>
        <a:font script="Jpan" typeface="HGｺﾞｼｯｸM"/>
        <a:font script="Hang" typeface="HY얕은샘물M"/>
        <a:font script="Hans" typeface="方正姚体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Arial Narrow"/>
        <a:ea typeface=""/>
        <a:cs typeface=""/>
        <a:font script="Jpan" typeface="HGｺﾞｼｯｸM"/>
        <a:font script="Hang" typeface="HY얕은샘물M"/>
        <a:font script="Hans" typeface="方正姚体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Horizon">
      <a:fillStyleLst>
        <a:solidFill>
          <a:schemeClr val="phClr"/>
        </a:solidFill>
        <a:gradFill rotWithShape="1">
          <a:gsLst>
            <a:gs pos="0">
              <a:schemeClr val="phClr">
                <a:tint val="83000"/>
                <a:shade val="100000"/>
                <a:satMod val="100000"/>
              </a:schemeClr>
            </a:gs>
            <a:gs pos="100000">
              <a:schemeClr val="phClr">
                <a:tint val="61000"/>
                <a:alpha val="100000"/>
                <a:satMod val="20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</a:schemeClr>
            </a:gs>
            <a:gs pos="100000">
              <a:schemeClr val="phClr">
                <a:tint val="90000"/>
                <a:alpha val="100000"/>
                <a:satMod val="2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5240" cap="flat" cmpd="sng" algn="ctr">
          <a:solidFill>
            <a:schemeClr val="phClr">
              <a:tint val="25000"/>
              <a:alpha val="25000"/>
            </a:schemeClr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50800" dist="42924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50800" dist="25400" dir="5400000" rotWithShape="0">
              <a:srgbClr val="000000">
                <a:alpha val="40000"/>
              </a:srgbClr>
            </a:outerShdw>
          </a:effectLst>
          <a:scene3d>
            <a:camera prst="orthographicFront">
              <a:rot lat="0" lon="0" rev="0"/>
            </a:camera>
            <a:lightRig rig="flat" dir="t">
              <a:rot lat="0" lon="0" rev="3600000"/>
            </a:lightRig>
          </a:scene3d>
          <a:sp3d prstMaterial="flat">
            <a:bevelT w="34925" h="47625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6000"/>
                <a:shade val="100000"/>
                <a:alpha val="100000"/>
                <a:satMod val="140000"/>
              </a:schemeClr>
            </a:gs>
            <a:gs pos="31000">
              <a:schemeClr val="phClr">
                <a:tint val="100000"/>
                <a:shade val="90000"/>
                <a:alpha val="100000"/>
              </a:schemeClr>
            </a:gs>
            <a:gs pos="100000">
              <a:schemeClr val="phClr">
                <a:tint val="100000"/>
                <a:shade val="80000"/>
                <a:alpha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shade val="100000"/>
                <a:alpha val="100000"/>
                <a:satMod val="180000"/>
              </a:schemeClr>
            </a:gs>
            <a:gs pos="41000">
              <a:schemeClr val="phClr">
                <a:tint val="100000"/>
                <a:shade val="100000"/>
                <a:alpha val="100000"/>
                <a:satMod val="150000"/>
              </a:schemeClr>
            </a:gs>
            <a:gs pos="100000">
              <a:schemeClr val="phClr">
                <a:tint val="100000"/>
                <a:shade val="65000"/>
                <a:alpha val="100000"/>
              </a:schemeClr>
            </a:gs>
          </a:gsLst>
          <a:path path="circle">
            <a:fillToRect l="50000" t="80000" r="100000" b="10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Horizon</Template>
  <TotalTime>17</TotalTime>
  <Words>132</Words>
  <Application>Microsoft Office PowerPoint</Application>
  <PresentationFormat>On-screen Show (4:3)</PresentationFormat>
  <Paragraphs>15</Paragraphs>
  <Slides>17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18" baseType="lpstr">
      <vt:lpstr>Horizon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Cyber crimes and punishment in pak:</vt:lpstr>
      <vt:lpstr>Cyber crimes and punishment in pak: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samiullah adeeb</dc:creator>
  <cp:lastModifiedBy>samiullah adeeb</cp:lastModifiedBy>
  <cp:revision>3</cp:revision>
  <dcterms:created xsi:type="dcterms:W3CDTF">2021-08-17T07:19:58Z</dcterms:created>
  <dcterms:modified xsi:type="dcterms:W3CDTF">2021-08-17T07:37:34Z</dcterms:modified>
</cp:coreProperties>
</file>

<file path=docProps/thumbnail.jpeg>
</file>